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4"/>
  </p:notesMasterIdLst>
  <p:sldIdLst>
    <p:sldId id="278" r:id="rId2"/>
    <p:sldId id="285" r:id="rId3"/>
    <p:sldId id="280" r:id="rId4"/>
    <p:sldId id="279" r:id="rId5"/>
    <p:sldId id="284" r:id="rId6"/>
    <p:sldId id="295" r:id="rId7"/>
    <p:sldId id="298" r:id="rId8"/>
    <p:sldId id="294" r:id="rId9"/>
    <p:sldId id="296" r:id="rId10"/>
    <p:sldId id="297" r:id="rId11"/>
    <p:sldId id="281" r:id="rId12"/>
    <p:sldId id="293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97963-5DDB-4DF7-97AD-C23705C502AE}" v="9" dt="2023-08-16T14:55:08.972"/>
    <p1510:client id="{86B29A04-C269-4115-A851-B8BA3D2A2B4A}" v="14" dt="2023-08-10T18:45:26.931"/>
    <p1510:client id="{8B162A5F-9F2B-4B61-9C42-1C331D28DB23}" v="123" dt="2023-08-08T18:26:42.499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72BB3F7-4940-4601-96E6-9E414B01C905}"/>
    <pc:docChg chg="addSld delSld modSld">
      <pc:chgData name="Guest User" userId="" providerId="Windows Live" clId="Web-{472BB3F7-4940-4601-96E6-9E414B01C905}" dt="2023-08-08T17:26:05.892" v="29" actId="1076"/>
      <pc:docMkLst>
        <pc:docMk/>
      </pc:docMkLst>
      <pc:sldChg chg="modSp">
        <pc:chgData name="Guest User" userId="" providerId="Windows Live" clId="Web-{472BB3F7-4940-4601-96E6-9E414B01C905}" dt="2023-08-08T17:26:05.892" v="29" actId="1076"/>
        <pc:sldMkLst>
          <pc:docMk/>
          <pc:sldMk cId="2011930182" sldId="285"/>
        </pc:sldMkLst>
        <pc:spChg chg="mod">
          <ac:chgData name="Guest User" userId="" providerId="Windows Live" clId="Web-{472BB3F7-4940-4601-96E6-9E414B01C905}" dt="2023-08-08T17:25:30.344" v="27" actId="20577"/>
          <ac:spMkLst>
            <pc:docMk/>
            <pc:sldMk cId="2011930182" sldId="285"/>
            <ac:spMk id="6" creationId="{EEF6A845-F328-1053-A365-3DA9CBAF9BA4}"/>
          </ac:spMkLst>
        </pc:spChg>
        <pc:spChg chg="mod">
          <ac:chgData name="Guest User" userId="" providerId="Windows Live" clId="Web-{472BB3F7-4940-4601-96E6-9E414B01C905}" dt="2023-08-08T17:25:15.125" v="13" actId="20577"/>
          <ac:spMkLst>
            <pc:docMk/>
            <pc:sldMk cId="2011930182" sldId="285"/>
            <ac:spMk id="9" creationId="{0A413FDF-11CF-6B9B-871F-ED1ED06E76B9}"/>
          </ac:spMkLst>
        </pc:spChg>
        <pc:picChg chg="mod">
          <ac:chgData name="Guest User" userId="" providerId="Windows Live" clId="Web-{472BB3F7-4940-4601-96E6-9E414B01C905}" dt="2023-08-08T17:26:05.892" v="29" actId="1076"/>
          <ac:picMkLst>
            <pc:docMk/>
            <pc:sldMk cId="2011930182" sldId="285"/>
            <ac:picMk id="7" creationId="{C4B55849-A670-20A3-77EA-FC034158820C}"/>
          </ac:picMkLst>
        </pc:picChg>
      </pc:sldChg>
      <pc:sldChg chg="addSp delSp modSp new del">
        <pc:chgData name="Guest User" userId="" providerId="Windows Live" clId="Web-{472BB3F7-4940-4601-96E6-9E414B01C905}" dt="2023-08-08T17:24:56.624" v="8"/>
        <pc:sldMkLst>
          <pc:docMk/>
          <pc:sldMk cId="691004973" sldId="299"/>
        </pc:sldMkLst>
        <pc:spChg chg="add del mod">
          <ac:chgData name="Guest User" userId="" providerId="Windows Live" clId="Web-{472BB3F7-4940-4601-96E6-9E414B01C905}" dt="2023-08-08T17:24:51.749" v="7"/>
          <ac:spMkLst>
            <pc:docMk/>
            <pc:sldMk cId="691004973" sldId="299"/>
            <ac:spMk id="2" creationId="{ABC7E486-29A4-1988-E5AC-ACB650188460}"/>
          </ac:spMkLst>
        </pc:spChg>
        <pc:spChg chg="add del mod">
          <ac:chgData name="Guest User" userId="" providerId="Windows Live" clId="Web-{472BB3F7-4940-4601-96E6-9E414B01C905}" dt="2023-08-08T17:24:51.749" v="7"/>
          <ac:spMkLst>
            <pc:docMk/>
            <pc:sldMk cId="691004973" sldId="299"/>
            <ac:spMk id="5" creationId="{C3072669-9A4C-DC6E-B879-91A1399EF0B1}"/>
          </ac:spMkLst>
        </pc:spChg>
      </pc:sldChg>
    </pc:docChg>
  </pc:docChgLst>
  <pc:docChgLst>
    <pc:chgData name="jay chen" userId="aee5a5121f3916bc" providerId="Windows Live" clId="Web-{883CC574-5850-4663-856E-97C0138BEC7F}"/>
    <pc:docChg chg="modSld">
      <pc:chgData name="jay chen" userId="aee5a5121f3916bc" providerId="Windows Live" clId="Web-{883CC574-5850-4663-856E-97C0138BEC7F}" dt="2023-08-08T21:05:05.804" v="4" actId="14100"/>
      <pc:docMkLst>
        <pc:docMk/>
      </pc:docMkLst>
      <pc:sldChg chg="modSp">
        <pc:chgData name="jay chen" userId="aee5a5121f3916bc" providerId="Windows Live" clId="Web-{883CC574-5850-4663-856E-97C0138BEC7F}" dt="2023-08-08T21:05:05.804" v="4" actId="14100"/>
        <pc:sldMkLst>
          <pc:docMk/>
          <pc:sldMk cId="1270941736" sldId="296"/>
        </pc:sldMkLst>
        <pc:picChg chg="mod">
          <ac:chgData name="jay chen" userId="aee5a5121f3916bc" providerId="Windows Live" clId="Web-{883CC574-5850-4663-856E-97C0138BEC7F}" dt="2023-08-08T21:05:05.804" v="4" actId="14100"/>
          <ac:picMkLst>
            <pc:docMk/>
            <pc:sldMk cId="1270941736" sldId="296"/>
            <ac:picMk id="3" creationId="{E0C4B5B7-F043-9ED1-8956-ADED297EA1C6}"/>
          </ac:picMkLst>
        </pc:picChg>
      </pc:sldChg>
      <pc:sldChg chg="modSp">
        <pc:chgData name="jay chen" userId="aee5a5121f3916bc" providerId="Windows Live" clId="Web-{883CC574-5850-4663-856E-97C0138BEC7F}" dt="2023-08-08T21:02:12.628" v="1" actId="1076"/>
        <pc:sldMkLst>
          <pc:docMk/>
          <pc:sldMk cId="1841924352" sldId="297"/>
        </pc:sldMkLst>
        <pc:picChg chg="mod">
          <ac:chgData name="jay chen" userId="aee5a5121f3916bc" providerId="Windows Live" clId="Web-{883CC574-5850-4663-856E-97C0138BEC7F}" dt="2023-08-08T21:02:12.628" v="1" actId="1076"/>
          <ac:picMkLst>
            <pc:docMk/>
            <pc:sldMk cId="1841924352" sldId="297"/>
            <ac:picMk id="2" creationId="{60640CE6-2164-88EB-B586-2E19D27F05B7}"/>
          </ac:picMkLst>
        </pc:picChg>
      </pc:sldChg>
    </pc:docChg>
  </pc:docChgLst>
  <pc:docChgLst>
    <pc:chgData name="Guest User" providerId="Windows Live" clId="Web-{86B29A04-C269-4115-A851-B8BA3D2A2B4A}"/>
    <pc:docChg chg="modSld">
      <pc:chgData name="Guest User" userId="" providerId="Windows Live" clId="Web-{86B29A04-C269-4115-A851-B8BA3D2A2B4A}" dt="2023-08-10T18:45:26.931" v="11" actId="14100"/>
      <pc:docMkLst>
        <pc:docMk/>
      </pc:docMkLst>
      <pc:sldChg chg="addSp modSp">
        <pc:chgData name="Guest User" userId="" providerId="Windows Live" clId="Web-{86B29A04-C269-4115-A851-B8BA3D2A2B4A}" dt="2023-08-10T18:45:26.931" v="11" actId="14100"/>
        <pc:sldMkLst>
          <pc:docMk/>
          <pc:sldMk cId="2011930182" sldId="285"/>
        </pc:sldMkLst>
        <pc:picChg chg="add mod">
          <ac:chgData name="Guest User" userId="" providerId="Windows Live" clId="Web-{86B29A04-C269-4115-A851-B8BA3D2A2B4A}" dt="2023-08-10T18:44:34.414" v="2" actId="14100"/>
          <ac:picMkLst>
            <pc:docMk/>
            <pc:sldMk cId="2011930182" sldId="285"/>
            <ac:picMk id="3" creationId="{BFFF11BE-CD8F-A677-8D54-8075315F2B7B}"/>
          </ac:picMkLst>
        </pc:picChg>
        <pc:picChg chg="add mod">
          <ac:chgData name="Guest User" userId="" providerId="Windows Live" clId="Web-{86B29A04-C269-4115-A851-B8BA3D2A2B4A}" dt="2023-08-10T18:45:26.931" v="11" actId="14100"/>
          <ac:picMkLst>
            <pc:docMk/>
            <pc:sldMk cId="2011930182" sldId="285"/>
            <ac:picMk id="10" creationId="{0E13A6AB-6192-B0E7-4B89-A7E85E33AE9A}"/>
          </ac:picMkLst>
        </pc:picChg>
      </pc:sldChg>
    </pc:docChg>
  </pc:docChgLst>
  <pc:docChgLst>
    <pc:chgData name="jay chen" userId="aee5a5121f3916bc" providerId="Windows Live" clId="Web-{FF22EA06-32C6-4355-9E9C-6DE434219BAD}"/>
    <pc:docChg chg="modSld">
      <pc:chgData name="jay chen" userId="aee5a5121f3916bc" providerId="Windows Live" clId="Web-{FF22EA06-32C6-4355-9E9C-6DE434219BAD}" dt="2023-08-08T21:04:02.645" v="1"/>
      <pc:docMkLst>
        <pc:docMk/>
      </pc:docMkLst>
      <pc:sldChg chg="addSp delSp modSp addAnim delAnim">
        <pc:chgData name="jay chen" userId="aee5a5121f3916bc" providerId="Windows Live" clId="Web-{FF22EA06-32C6-4355-9E9C-6DE434219BAD}" dt="2023-08-08T21:04:02.645" v="1"/>
        <pc:sldMkLst>
          <pc:docMk/>
          <pc:sldMk cId="1270941736" sldId="296"/>
        </pc:sldMkLst>
        <pc:picChg chg="del">
          <ac:chgData name="jay chen" userId="aee5a5121f3916bc" providerId="Windows Live" clId="Web-{FF22EA06-32C6-4355-9E9C-6DE434219BAD}" dt="2023-08-08T21:03:31.238" v="0"/>
          <ac:picMkLst>
            <pc:docMk/>
            <pc:sldMk cId="1270941736" sldId="296"/>
            <ac:picMk id="2" creationId="{CB962065-7D1B-F617-31BF-1FC7DA2EFD3D}"/>
          </ac:picMkLst>
        </pc:picChg>
        <pc:picChg chg="add mod">
          <ac:chgData name="jay chen" userId="aee5a5121f3916bc" providerId="Windows Live" clId="Web-{FF22EA06-32C6-4355-9E9C-6DE434219BAD}" dt="2023-08-08T21:04:02.645" v="1"/>
          <ac:picMkLst>
            <pc:docMk/>
            <pc:sldMk cId="1270941736" sldId="296"/>
            <ac:picMk id="3" creationId="{E0C4B5B7-F043-9ED1-8956-ADED297EA1C6}"/>
          </ac:picMkLst>
        </pc:picChg>
      </pc:sldChg>
    </pc:docChg>
  </pc:docChgLst>
  <pc:docChgLst>
    <pc:chgData name="jay chen" userId="aee5a5121f3916bc" providerId="Windows Live" clId="Web-{4F997963-5DDB-4DF7-97AD-C23705C502AE}"/>
    <pc:docChg chg="modSld">
      <pc:chgData name="jay chen" userId="aee5a5121f3916bc" providerId="Windows Live" clId="Web-{4F997963-5DDB-4DF7-97AD-C23705C502AE}" dt="2023-08-16T14:55:08.972" v="7" actId="14100"/>
      <pc:docMkLst>
        <pc:docMk/>
      </pc:docMkLst>
      <pc:sldChg chg="addSp delSp modSp">
        <pc:chgData name="jay chen" userId="aee5a5121f3916bc" providerId="Windows Live" clId="Web-{4F997963-5DDB-4DF7-97AD-C23705C502AE}" dt="2023-08-16T14:55:08.972" v="7" actId="14100"/>
        <pc:sldMkLst>
          <pc:docMk/>
          <pc:sldMk cId="2011930182" sldId="285"/>
        </pc:sldMkLst>
        <pc:picChg chg="del">
          <ac:chgData name="jay chen" userId="aee5a5121f3916bc" providerId="Windows Live" clId="Web-{4F997963-5DDB-4DF7-97AD-C23705C502AE}" dt="2023-08-16T14:53:28.939" v="0"/>
          <ac:picMkLst>
            <pc:docMk/>
            <pc:sldMk cId="2011930182" sldId="285"/>
            <ac:picMk id="10" creationId="{0E13A6AB-6192-B0E7-4B89-A7E85E33AE9A}"/>
          </ac:picMkLst>
        </pc:picChg>
        <pc:picChg chg="add mod">
          <ac:chgData name="jay chen" userId="aee5a5121f3916bc" providerId="Windows Live" clId="Web-{4F997963-5DDB-4DF7-97AD-C23705C502AE}" dt="2023-08-16T14:55:08.972" v="7" actId="14100"/>
          <ac:picMkLst>
            <pc:docMk/>
            <pc:sldMk cId="2011930182" sldId="285"/>
            <ac:picMk id="13" creationId="{89286601-3289-BCF2-F68D-5E0DF681123A}"/>
          </ac:picMkLst>
        </pc:picChg>
      </pc:sldChg>
    </pc:docChg>
  </pc:docChgLst>
  <pc:docChgLst>
    <pc:chgData name="Guest User" providerId="Windows Live" clId="Web-{BD9B6F0D-F16C-4635-8A77-07F71CBF1CAD}"/>
    <pc:docChg chg="addSld modSld sldOrd">
      <pc:chgData name="Guest User" userId="" providerId="Windows Live" clId="Web-{BD9B6F0D-F16C-4635-8A77-07F71CBF1CAD}" dt="2023-08-08T15:14:13.879" v="57"/>
      <pc:docMkLst>
        <pc:docMk/>
      </pc:docMkLst>
      <pc:sldChg chg="addSp delSp modSp">
        <pc:chgData name="Guest User" userId="" providerId="Windows Live" clId="Web-{BD9B6F0D-F16C-4635-8A77-07F71CBF1CAD}" dt="2023-08-08T15:09:01.661" v="14"/>
        <pc:sldMkLst>
          <pc:docMk/>
          <pc:sldMk cId="2011930182" sldId="285"/>
        </pc:sldMkLst>
        <pc:picChg chg="add del mod">
          <ac:chgData name="Guest User" userId="" providerId="Windows Live" clId="Web-{BD9B6F0D-F16C-4635-8A77-07F71CBF1CAD}" dt="2023-08-08T15:09:01.661" v="14"/>
          <ac:picMkLst>
            <pc:docMk/>
            <pc:sldMk cId="2011930182" sldId="285"/>
            <ac:picMk id="3" creationId="{A600755B-4E7B-5BD6-6CFD-04D906FD128C}"/>
          </ac:picMkLst>
        </pc:picChg>
        <pc:picChg chg="add mod">
          <ac:chgData name="Guest User" userId="" providerId="Windows Live" clId="Web-{BD9B6F0D-F16C-4635-8A77-07F71CBF1CAD}" dt="2023-08-08T15:08:53.958" v="13" actId="14100"/>
          <ac:picMkLst>
            <pc:docMk/>
            <pc:sldMk cId="2011930182" sldId="285"/>
            <ac:picMk id="7" creationId="{C4B55849-A670-20A3-77EA-FC034158820C}"/>
          </ac:picMkLst>
        </pc:picChg>
      </pc:sldChg>
      <pc:sldChg chg="modSp ord">
        <pc:chgData name="Guest User" userId="" providerId="Windows Live" clId="Web-{BD9B6F0D-F16C-4635-8A77-07F71CBF1CAD}" dt="2023-08-08T15:13:44.706" v="29"/>
        <pc:sldMkLst>
          <pc:docMk/>
          <pc:sldMk cId="1164182779" sldId="294"/>
        </pc:sldMkLst>
        <pc:spChg chg="mod">
          <ac:chgData name="Guest User" userId="" providerId="Windows Live" clId="Web-{BD9B6F0D-F16C-4635-8A77-07F71CBF1CAD}" dt="2023-08-08T15:09:42.179" v="16" actId="20577"/>
          <ac:spMkLst>
            <pc:docMk/>
            <pc:sldMk cId="1164182779" sldId="294"/>
            <ac:spMk id="4" creationId="{E6F344DA-5896-A197-01AF-E34F6479F3CF}"/>
          </ac:spMkLst>
        </pc:spChg>
        <pc:spChg chg="mod">
          <ac:chgData name="Guest User" userId="" providerId="Windows Live" clId="Web-{BD9B6F0D-F16C-4635-8A77-07F71CBF1CAD}" dt="2023-08-08T15:13:39.456" v="28" actId="20577"/>
          <ac:spMkLst>
            <pc:docMk/>
            <pc:sldMk cId="1164182779" sldId="294"/>
            <ac:spMk id="10" creationId="{42DD6AF6-56E0-CC64-CB95-489DDFD8690A}"/>
          </ac:spMkLst>
        </pc:spChg>
      </pc:sldChg>
      <pc:sldChg chg="addSp delSp modSp add replId">
        <pc:chgData name="Guest User" userId="" providerId="Windows Live" clId="Web-{BD9B6F0D-F16C-4635-8A77-07F71CBF1CAD}" dt="2023-08-08T15:14:13.879" v="57"/>
        <pc:sldMkLst>
          <pc:docMk/>
          <pc:sldMk cId="1123022964" sldId="298"/>
        </pc:sldMkLst>
        <pc:spChg chg="mod">
          <ac:chgData name="Guest User" userId="" providerId="Windows Live" clId="Web-{BD9B6F0D-F16C-4635-8A77-07F71CBF1CAD}" dt="2023-08-08T15:14:10.848" v="55" actId="1076"/>
          <ac:spMkLst>
            <pc:docMk/>
            <pc:sldMk cId="1123022964" sldId="298"/>
            <ac:spMk id="10" creationId="{42DD6AF6-56E0-CC64-CB95-489DDFD8690A}"/>
          </ac:spMkLst>
        </pc:spChg>
        <pc:spChg chg="add del">
          <ac:chgData name="Guest User" userId="" providerId="Windows Live" clId="Web-{BD9B6F0D-F16C-4635-8A77-07F71CBF1CAD}" dt="2023-08-08T15:14:13.879" v="57"/>
          <ac:spMkLst>
            <pc:docMk/>
            <pc:sldMk cId="1123022964" sldId="298"/>
            <ac:spMk id="12" creationId="{42310D71-8ED3-0ADF-0302-A9580963F7A5}"/>
          </ac:spMkLst>
        </pc:spChg>
        <pc:graphicFrameChg chg="add del mod ord modGraphic">
          <ac:chgData name="Guest User" userId="" providerId="Windows Live" clId="Web-{BD9B6F0D-F16C-4635-8A77-07F71CBF1CAD}" dt="2023-08-08T15:14:13.879" v="57"/>
          <ac:graphicFrameMkLst>
            <pc:docMk/>
            <pc:sldMk cId="1123022964" sldId="298"/>
            <ac:graphicFrameMk id="2" creationId="{6C4F08A8-816E-1959-30DE-06F409292E18}"/>
          </ac:graphicFrameMkLst>
        </pc:graphicFrameChg>
      </pc:sldChg>
    </pc:docChg>
  </pc:docChgLst>
  <pc:docChgLst>
    <pc:chgData name="Robert Ortiz" userId="b3ffa25b2c334a99" providerId="LiveId" clId="{8B162A5F-9F2B-4B61-9C42-1C331D28DB23}"/>
    <pc:docChg chg="undo custSel addSld delSld modSld sldOrd">
      <pc:chgData name="Robert Ortiz" userId="b3ffa25b2c334a99" providerId="LiveId" clId="{8B162A5F-9F2B-4B61-9C42-1C331D28DB23}" dt="2023-08-10T18:43:15.223" v="133" actId="478"/>
      <pc:docMkLst>
        <pc:docMk/>
      </pc:docMkLst>
      <pc:sldChg chg="modSp mod">
        <pc:chgData name="Robert Ortiz" userId="b3ffa25b2c334a99" providerId="LiveId" clId="{8B162A5F-9F2B-4B61-9C42-1C331D28DB23}" dt="2023-08-08T18:26:42.499" v="122" actId="20577"/>
        <pc:sldMkLst>
          <pc:docMk/>
          <pc:sldMk cId="3855531800" sldId="279"/>
        </pc:sldMkLst>
        <pc:spChg chg="mod">
          <ac:chgData name="Robert Ortiz" userId="b3ffa25b2c334a99" providerId="LiveId" clId="{8B162A5F-9F2B-4B61-9C42-1C331D28DB23}" dt="2023-08-08T17:32:42.022" v="87" actId="1076"/>
          <ac:spMkLst>
            <pc:docMk/>
            <pc:sldMk cId="3855531800" sldId="279"/>
            <ac:spMk id="5" creationId="{D57397B7-C292-64D6-89F2-F9DEACAB9C84}"/>
          </ac:spMkLst>
        </pc:spChg>
        <pc:spChg chg="mod">
          <ac:chgData name="Robert Ortiz" userId="b3ffa25b2c334a99" providerId="LiveId" clId="{8B162A5F-9F2B-4B61-9C42-1C331D28DB23}" dt="2023-08-08T17:32:55.878" v="89" actId="1076"/>
          <ac:spMkLst>
            <pc:docMk/>
            <pc:sldMk cId="3855531800" sldId="279"/>
            <ac:spMk id="12" creationId="{EE78D51D-350B-9D40-1074-4A80F6233BB9}"/>
          </ac:spMkLst>
        </pc:spChg>
        <pc:spChg chg="mod">
          <ac:chgData name="Robert Ortiz" userId="b3ffa25b2c334a99" providerId="LiveId" clId="{8B162A5F-9F2B-4B61-9C42-1C331D28DB23}" dt="2023-08-08T18:26:42.499" v="122" actId="20577"/>
          <ac:spMkLst>
            <pc:docMk/>
            <pc:sldMk cId="3855531800" sldId="279"/>
            <ac:spMk id="19" creationId="{4D1F66E5-D2D7-172B-46BA-FEBFE092CC7F}"/>
          </ac:spMkLst>
        </pc:spChg>
      </pc:sldChg>
      <pc:sldChg chg="modSp mod">
        <pc:chgData name="Robert Ortiz" userId="b3ffa25b2c334a99" providerId="LiveId" clId="{8B162A5F-9F2B-4B61-9C42-1C331D28DB23}" dt="2023-08-08T17:59:18.505" v="109" actId="20577"/>
        <pc:sldMkLst>
          <pc:docMk/>
          <pc:sldMk cId="979622006" sldId="280"/>
        </pc:sldMkLst>
        <pc:spChg chg="mod">
          <ac:chgData name="Robert Ortiz" userId="b3ffa25b2c334a99" providerId="LiveId" clId="{8B162A5F-9F2B-4B61-9C42-1C331D28DB23}" dt="2023-08-08T17:59:02.130" v="107" actId="20577"/>
          <ac:spMkLst>
            <pc:docMk/>
            <pc:sldMk cId="979622006" sldId="280"/>
            <ac:spMk id="3" creationId="{1E0B8C4B-3A3C-9FD1-59FB-1666C1F09376}"/>
          </ac:spMkLst>
        </pc:spChg>
        <pc:spChg chg="mod">
          <ac:chgData name="Robert Ortiz" userId="b3ffa25b2c334a99" providerId="LiveId" clId="{8B162A5F-9F2B-4B61-9C42-1C331D28DB23}" dt="2023-08-08T17:59:18.505" v="109" actId="20577"/>
          <ac:spMkLst>
            <pc:docMk/>
            <pc:sldMk cId="979622006" sldId="280"/>
            <ac:spMk id="11" creationId="{4C8EB472-E705-8A1A-E1AA-74A4555926B7}"/>
          </ac:spMkLst>
        </pc:spChg>
      </pc:sldChg>
      <pc:sldChg chg="addSp delSp modSp mod">
        <pc:chgData name="Robert Ortiz" userId="b3ffa25b2c334a99" providerId="LiveId" clId="{8B162A5F-9F2B-4B61-9C42-1C331D28DB23}" dt="2023-08-10T18:43:15.223" v="133" actId="478"/>
        <pc:sldMkLst>
          <pc:docMk/>
          <pc:sldMk cId="2952923800" sldId="281"/>
        </pc:sldMkLst>
        <pc:spChg chg="del mod">
          <ac:chgData name="Robert Ortiz" userId="b3ffa25b2c334a99" providerId="LiveId" clId="{8B162A5F-9F2B-4B61-9C42-1C331D28DB23}" dt="2023-08-10T18:43:15.223" v="133" actId="478"/>
          <ac:spMkLst>
            <pc:docMk/>
            <pc:sldMk cId="2952923800" sldId="281"/>
            <ac:spMk id="2" creationId="{D53B219B-7E3A-7E84-6386-37313F0CFB09}"/>
          </ac:spMkLst>
        </pc:spChg>
        <pc:spChg chg="mod">
          <ac:chgData name="Robert Ortiz" userId="b3ffa25b2c334a99" providerId="LiveId" clId="{8B162A5F-9F2B-4B61-9C42-1C331D28DB23}" dt="2023-08-08T17:26:25.968" v="83" actId="14100"/>
          <ac:spMkLst>
            <pc:docMk/>
            <pc:sldMk cId="2952923800" sldId="281"/>
            <ac:spMk id="3" creationId="{A2E339BF-E6D7-DD0E-AF02-6813852EE723}"/>
          </ac:spMkLst>
        </pc:spChg>
        <pc:spChg chg="add del">
          <ac:chgData name="Robert Ortiz" userId="b3ffa25b2c334a99" providerId="LiveId" clId="{8B162A5F-9F2B-4B61-9C42-1C331D28DB23}" dt="2023-08-08T15:51:23.407" v="46"/>
          <ac:spMkLst>
            <pc:docMk/>
            <pc:sldMk cId="2952923800" sldId="281"/>
            <ac:spMk id="4" creationId="{5C2D194E-7D5B-E3A7-E10E-8024568D30C9}"/>
          </ac:spMkLst>
        </pc:spChg>
        <pc:spChg chg="add del">
          <ac:chgData name="Robert Ortiz" userId="b3ffa25b2c334a99" providerId="LiveId" clId="{8B162A5F-9F2B-4B61-9C42-1C331D28DB23}" dt="2023-08-08T15:51:34.297" v="51"/>
          <ac:spMkLst>
            <pc:docMk/>
            <pc:sldMk cId="2952923800" sldId="281"/>
            <ac:spMk id="5" creationId="{74917149-F5F3-A68A-FF24-0193F4ABFFF1}"/>
          </ac:spMkLst>
        </pc:spChg>
        <pc:spChg chg="add del">
          <ac:chgData name="Robert Ortiz" userId="b3ffa25b2c334a99" providerId="LiveId" clId="{8B162A5F-9F2B-4B61-9C42-1C331D28DB23}" dt="2023-08-08T16:25:45.986" v="53"/>
          <ac:spMkLst>
            <pc:docMk/>
            <pc:sldMk cId="2952923800" sldId="281"/>
            <ac:spMk id="6" creationId="{22BC2F7B-1963-9902-2EB7-50D4378DC8B6}"/>
          </ac:spMkLst>
        </pc:spChg>
        <pc:spChg chg="add mod">
          <ac:chgData name="Robert Ortiz" userId="b3ffa25b2c334a99" providerId="LiveId" clId="{8B162A5F-9F2B-4B61-9C42-1C331D28DB23}" dt="2023-08-10T18:43:15.223" v="133" actId="478"/>
          <ac:spMkLst>
            <pc:docMk/>
            <pc:sldMk cId="2952923800" sldId="281"/>
            <ac:spMk id="8" creationId="{D0288300-4254-A521-41EB-8A99F215F9BA}"/>
          </ac:spMkLst>
        </pc:spChg>
        <pc:picChg chg="del">
          <ac:chgData name="Robert Ortiz" userId="b3ffa25b2c334a99" providerId="LiveId" clId="{8B162A5F-9F2B-4B61-9C42-1C331D28DB23}" dt="2023-08-10T18:43:04.667" v="128" actId="478"/>
          <ac:picMkLst>
            <pc:docMk/>
            <pc:sldMk cId="2952923800" sldId="281"/>
            <ac:picMk id="4" creationId="{122B35FF-1896-28AC-E469-790EBF110774}"/>
          </ac:picMkLst>
        </pc:picChg>
        <pc:picChg chg="del">
          <ac:chgData name="Robert Ortiz" userId="b3ffa25b2c334a99" providerId="LiveId" clId="{8B162A5F-9F2B-4B61-9C42-1C331D28DB23}" dt="2023-08-10T18:43:06.174" v="129" actId="478"/>
          <ac:picMkLst>
            <pc:docMk/>
            <pc:sldMk cId="2952923800" sldId="281"/>
            <ac:picMk id="5" creationId="{DC23BC98-250B-292B-61E6-77E9E6E5A334}"/>
          </ac:picMkLst>
        </pc:picChg>
        <pc:picChg chg="del">
          <ac:chgData name="Robert Ortiz" userId="b3ffa25b2c334a99" providerId="LiveId" clId="{8B162A5F-9F2B-4B61-9C42-1C331D28DB23}" dt="2023-08-10T18:43:08.324" v="130" actId="478"/>
          <ac:picMkLst>
            <pc:docMk/>
            <pc:sldMk cId="2952923800" sldId="281"/>
            <ac:picMk id="6" creationId="{E2E0B7EE-F46C-8E24-DB08-F7987C1D06FA}"/>
          </ac:picMkLst>
        </pc:picChg>
      </pc:sldChg>
      <pc:sldChg chg="del">
        <pc:chgData name="Robert Ortiz" userId="b3ffa25b2c334a99" providerId="LiveId" clId="{8B162A5F-9F2B-4B61-9C42-1C331D28DB23}" dt="2023-08-08T16:26:54.189" v="68" actId="2696"/>
        <pc:sldMkLst>
          <pc:docMk/>
          <pc:sldMk cId="685681062" sldId="282"/>
        </pc:sldMkLst>
      </pc:sldChg>
      <pc:sldChg chg="del">
        <pc:chgData name="Robert Ortiz" userId="b3ffa25b2c334a99" providerId="LiveId" clId="{8B162A5F-9F2B-4B61-9C42-1C331D28DB23}" dt="2023-08-08T16:26:57.116" v="69" actId="2696"/>
        <pc:sldMkLst>
          <pc:docMk/>
          <pc:sldMk cId="2903841477" sldId="283"/>
        </pc:sldMkLst>
      </pc:sldChg>
      <pc:sldChg chg="modSp mod">
        <pc:chgData name="Robert Ortiz" userId="b3ffa25b2c334a99" providerId="LiveId" clId="{8B162A5F-9F2B-4B61-9C42-1C331D28DB23}" dt="2023-08-09T18:17:20.778" v="127" actId="1076"/>
        <pc:sldMkLst>
          <pc:docMk/>
          <pc:sldMk cId="2011930182" sldId="285"/>
        </pc:sldMkLst>
        <pc:picChg chg="mod">
          <ac:chgData name="Robert Ortiz" userId="b3ffa25b2c334a99" providerId="LiveId" clId="{8B162A5F-9F2B-4B61-9C42-1C331D28DB23}" dt="2023-08-09T18:17:20.778" v="127" actId="1076"/>
          <ac:picMkLst>
            <pc:docMk/>
            <pc:sldMk cId="2011930182" sldId="285"/>
            <ac:picMk id="7" creationId="{C4B55849-A670-20A3-77EA-FC034158820C}"/>
          </ac:picMkLst>
        </pc:picChg>
        <pc:picChg chg="mod">
          <ac:chgData name="Robert Ortiz" userId="b3ffa25b2c334a99" providerId="LiveId" clId="{8B162A5F-9F2B-4B61-9C42-1C331D28DB23}" dt="2023-08-08T19:53:56.629" v="125" actId="1076"/>
          <ac:picMkLst>
            <pc:docMk/>
            <pc:sldMk cId="2011930182" sldId="285"/>
            <ac:picMk id="22" creationId="{CF9A94E1-4A49-F134-498B-3886D8C21B47}"/>
          </ac:picMkLst>
        </pc:picChg>
      </pc:sldChg>
      <pc:sldChg chg="del">
        <pc:chgData name="Robert Ortiz" userId="b3ffa25b2c334a99" providerId="LiveId" clId="{8B162A5F-9F2B-4B61-9C42-1C331D28DB23}" dt="2023-08-08T16:26:29.893" v="65" actId="2696"/>
        <pc:sldMkLst>
          <pc:docMk/>
          <pc:sldMk cId="2452269796" sldId="287"/>
        </pc:sldMkLst>
      </pc:sldChg>
      <pc:sldChg chg="del">
        <pc:chgData name="Robert Ortiz" userId="b3ffa25b2c334a99" providerId="LiveId" clId="{8B162A5F-9F2B-4B61-9C42-1C331D28DB23}" dt="2023-08-08T16:26:27.372" v="64" actId="2696"/>
        <pc:sldMkLst>
          <pc:docMk/>
          <pc:sldMk cId="1600494506" sldId="288"/>
        </pc:sldMkLst>
      </pc:sldChg>
      <pc:sldChg chg="del">
        <pc:chgData name="Robert Ortiz" userId="b3ffa25b2c334a99" providerId="LiveId" clId="{8B162A5F-9F2B-4B61-9C42-1C331D28DB23}" dt="2023-08-08T16:26:21.849" v="62" actId="2696"/>
        <pc:sldMkLst>
          <pc:docMk/>
          <pc:sldMk cId="2502887943" sldId="289"/>
        </pc:sldMkLst>
      </pc:sldChg>
      <pc:sldChg chg="del">
        <pc:chgData name="Robert Ortiz" userId="b3ffa25b2c334a99" providerId="LiveId" clId="{8B162A5F-9F2B-4B61-9C42-1C331D28DB23}" dt="2023-08-08T16:26:25.024" v="63" actId="2696"/>
        <pc:sldMkLst>
          <pc:docMk/>
          <pc:sldMk cId="3170280394" sldId="290"/>
        </pc:sldMkLst>
      </pc:sldChg>
      <pc:sldChg chg="del">
        <pc:chgData name="Robert Ortiz" userId="b3ffa25b2c334a99" providerId="LiveId" clId="{8B162A5F-9F2B-4B61-9C42-1C331D28DB23}" dt="2023-08-08T16:26:17.188" v="61" actId="2696"/>
        <pc:sldMkLst>
          <pc:docMk/>
          <pc:sldMk cId="249904479" sldId="291"/>
        </pc:sldMkLst>
      </pc:sldChg>
      <pc:sldChg chg="del">
        <pc:chgData name="Robert Ortiz" userId="b3ffa25b2c334a99" providerId="LiveId" clId="{8B162A5F-9F2B-4B61-9C42-1C331D28DB23}" dt="2023-08-08T16:26:13.409" v="60" actId="2696"/>
        <pc:sldMkLst>
          <pc:docMk/>
          <pc:sldMk cId="94818171" sldId="292"/>
        </pc:sldMkLst>
      </pc:sldChg>
      <pc:sldChg chg="delSp modSp mod ord">
        <pc:chgData name="Robert Ortiz" userId="b3ffa25b2c334a99" providerId="LiveId" clId="{8B162A5F-9F2B-4B61-9C42-1C331D28DB23}" dt="2023-08-08T16:26:49.005" v="67" actId="478"/>
        <pc:sldMkLst>
          <pc:docMk/>
          <pc:sldMk cId="1003962426" sldId="293"/>
        </pc:sldMkLst>
        <pc:spChg chg="del mod">
          <ac:chgData name="Robert Ortiz" userId="b3ffa25b2c334a99" providerId="LiveId" clId="{8B162A5F-9F2B-4B61-9C42-1C331D28DB23}" dt="2023-08-08T16:26:49.005" v="67" actId="478"/>
          <ac:spMkLst>
            <pc:docMk/>
            <pc:sldMk cId="1003962426" sldId="293"/>
            <ac:spMk id="3" creationId="{B787DFD8-D262-D485-B1F2-817C5A0928C5}"/>
          </ac:spMkLst>
        </pc:spChg>
      </pc:sldChg>
      <pc:sldChg chg="addSp delSp modSp mod">
        <pc:chgData name="Robert Ortiz" userId="b3ffa25b2c334a99" providerId="LiveId" clId="{8B162A5F-9F2B-4B61-9C42-1C331D28DB23}" dt="2023-08-08T17:35:02.101" v="95" actId="478"/>
        <pc:sldMkLst>
          <pc:docMk/>
          <pc:sldMk cId="1164182779" sldId="294"/>
        </pc:sldMkLst>
        <pc:spChg chg="del">
          <ac:chgData name="Robert Ortiz" userId="b3ffa25b2c334a99" providerId="LiveId" clId="{8B162A5F-9F2B-4B61-9C42-1C331D28DB23}" dt="2023-08-08T17:34:56.702" v="94" actId="478"/>
          <ac:spMkLst>
            <pc:docMk/>
            <pc:sldMk cId="1164182779" sldId="294"/>
            <ac:spMk id="4" creationId="{E6F344DA-5896-A197-01AF-E34F6479F3CF}"/>
          </ac:spMkLst>
        </pc:spChg>
        <pc:spChg chg="add del mod">
          <ac:chgData name="Robert Ortiz" userId="b3ffa25b2c334a99" providerId="LiveId" clId="{8B162A5F-9F2B-4B61-9C42-1C331D28DB23}" dt="2023-08-08T17:35:02.101" v="95" actId="478"/>
          <ac:spMkLst>
            <pc:docMk/>
            <pc:sldMk cId="1164182779" sldId="294"/>
            <ac:spMk id="6" creationId="{6FA94EFC-50E6-8CB9-6E18-1218874203E0}"/>
          </ac:spMkLst>
        </pc:spChg>
        <pc:spChg chg="del">
          <ac:chgData name="Robert Ortiz" userId="b3ffa25b2c334a99" providerId="LiveId" clId="{8B162A5F-9F2B-4B61-9C42-1C331D28DB23}" dt="2023-08-08T17:34:47.435" v="93" actId="478"/>
          <ac:spMkLst>
            <pc:docMk/>
            <pc:sldMk cId="1164182779" sldId="294"/>
            <ac:spMk id="12" creationId="{42310D71-8ED3-0ADF-0302-A9580963F7A5}"/>
          </ac:spMkLst>
        </pc:spChg>
      </pc:sldChg>
      <pc:sldChg chg="delSp modSp mod">
        <pc:chgData name="Robert Ortiz" userId="b3ffa25b2c334a99" providerId="LiveId" clId="{8B162A5F-9F2B-4B61-9C42-1C331D28DB23}" dt="2023-08-08T18:03:28.887" v="110" actId="1076"/>
        <pc:sldMkLst>
          <pc:docMk/>
          <pc:sldMk cId="3972259664" sldId="295"/>
        </pc:sldMkLst>
        <pc:spChg chg="del">
          <ac:chgData name="Robert Ortiz" userId="b3ffa25b2c334a99" providerId="LiveId" clId="{8B162A5F-9F2B-4B61-9C42-1C331D28DB23}" dt="2023-08-08T17:34:20.598" v="90" actId="478"/>
          <ac:spMkLst>
            <pc:docMk/>
            <pc:sldMk cId="3972259664" sldId="295"/>
            <ac:spMk id="4" creationId="{E6F344DA-5896-A197-01AF-E34F6479F3CF}"/>
          </ac:spMkLst>
        </pc:spChg>
        <pc:picChg chg="mod">
          <ac:chgData name="Robert Ortiz" userId="b3ffa25b2c334a99" providerId="LiveId" clId="{8B162A5F-9F2B-4B61-9C42-1C331D28DB23}" dt="2023-08-08T18:03:28.887" v="110" actId="1076"/>
          <ac:picMkLst>
            <pc:docMk/>
            <pc:sldMk cId="3972259664" sldId="295"/>
            <ac:picMk id="2" creationId="{7D3ACAF7-3258-0322-7F09-98880CDF1403}"/>
          </ac:picMkLst>
        </pc:picChg>
      </pc:sldChg>
      <pc:sldChg chg="addSp delSp modSp mod addAnim delAnim">
        <pc:chgData name="Robert Ortiz" userId="b3ffa25b2c334a99" providerId="LiveId" clId="{8B162A5F-9F2B-4B61-9C42-1C331D28DB23}" dt="2023-08-08T17:35:34.113" v="101" actId="1076"/>
        <pc:sldMkLst>
          <pc:docMk/>
          <pc:sldMk cId="1270941736" sldId="296"/>
        </pc:sldMkLst>
        <pc:spChg chg="del">
          <ac:chgData name="Robert Ortiz" userId="b3ffa25b2c334a99" providerId="LiveId" clId="{8B162A5F-9F2B-4B61-9C42-1C331D28DB23}" dt="2023-08-08T17:35:10.232" v="96" actId="478"/>
          <ac:spMkLst>
            <pc:docMk/>
            <pc:sldMk cId="1270941736" sldId="296"/>
            <ac:spMk id="4" creationId="{E6F344DA-5896-A197-01AF-E34F6479F3CF}"/>
          </ac:spMkLst>
        </pc:spChg>
        <pc:spChg chg="add del mod">
          <ac:chgData name="Robert Ortiz" userId="b3ffa25b2c334a99" providerId="LiveId" clId="{8B162A5F-9F2B-4B61-9C42-1C331D28DB23}" dt="2023-08-08T17:35:29.315" v="100" actId="478"/>
          <ac:spMkLst>
            <pc:docMk/>
            <pc:sldMk cId="1270941736" sldId="296"/>
            <ac:spMk id="6" creationId="{244B4053-F381-23A0-5F34-09CDC42FAB44}"/>
          </ac:spMkLst>
        </pc:spChg>
        <pc:spChg chg="del">
          <ac:chgData name="Robert Ortiz" userId="b3ffa25b2c334a99" providerId="LiveId" clId="{8B162A5F-9F2B-4B61-9C42-1C331D28DB23}" dt="2023-08-08T17:35:17.123" v="97" actId="478"/>
          <ac:spMkLst>
            <pc:docMk/>
            <pc:sldMk cId="1270941736" sldId="296"/>
            <ac:spMk id="12" creationId="{42310D71-8ED3-0ADF-0302-A9580963F7A5}"/>
          </ac:spMkLst>
        </pc:spChg>
        <pc:picChg chg="add del mod">
          <ac:chgData name="Robert Ortiz" userId="b3ffa25b2c334a99" providerId="LiveId" clId="{8B162A5F-9F2B-4B61-9C42-1C331D28DB23}" dt="2023-08-08T17:35:34.113" v="101" actId="1076"/>
          <ac:picMkLst>
            <pc:docMk/>
            <pc:sldMk cId="1270941736" sldId="296"/>
            <ac:picMk id="2" creationId="{CB962065-7D1B-F617-31BF-1FC7DA2EFD3D}"/>
          </ac:picMkLst>
        </pc:picChg>
      </pc:sldChg>
      <pc:sldChg chg="addSp delSp modSp mod">
        <pc:chgData name="Robert Ortiz" userId="b3ffa25b2c334a99" providerId="LiveId" clId="{8B162A5F-9F2B-4B61-9C42-1C331D28DB23}" dt="2023-08-08T17:35:58.431" v="105" actId="1076"/>
        <pc:sldMkLst>
          <pc:docMk/>
          <pc:sldMk cId="1841924352" sldId="297"/>
        </pc:sldMkLst>
        <pc:spChg chg="del">
          <ac:chgData name="Robert Ortiz" userId="b3ffa25b2c334a99" providerId="LiveId" clId="{8B162A5F-9F2B-4B61-9C42-1C331D28DB23}" dt="2023-08-08T17:35:46.559" v="102" actId="478"/>
          <ac:spMkLst>
            <pc:docMk/>
            <pc:sldMk cId="1841924352" sldId="297"/>
            <ac:spMk id="4" creationId="{E6F344DA-5896-A197-01AF-E34F6479F3CF}"/>
          </ac:spMkLst>
        </pc:spChg>
        <pc:spChg chg="add del mod">
          <ac:chgData name="Robert Ortiz" userId="b3ffa25b2c334a99" providerId="LiveId" clId="{8B162A5F-9F2B-4B61-9C42-1C331D28DB23}" dt="2023-08-08T17:35:55.408" v="104" actId="478"/>
          <ac:spMkLst>
            <pc:docMk/>
            <pc:sldMk cId="1841924352" sldId="297"/>
            <ac:spMk id="6" creationId="{6A46CE46-19B8-C4D8-3F36-C2C422C4E195}"/>
          </ac:spMkLst>
        </pc:spChg>
        <pc:spChg chg="del">
          <ac:chgData name="Robert Ortiz" userId="b3ffa25b2c334a99" providerId="LiveId" clId="{8B162A5F-9F2B-4B61-9C42-1C331D28DB23}" dt="2023-08-08T17:35:51.248" v="103" actId="478"/>
          <ac:spMkLst>
            <pc:docMk/>
            <pc:sldMk cId="1841924352" sldId="297"/>
            <ac:spMk id="12" creationId="{42310D71-8ED3-0ADF-0302-A9580963F7A5}"/>
          </ac:spMkLst>
        </pc:spChg>
        <pc:picChg chg="mod">
          <ac:chgData name="Robert Ortiz" userId="b3ffa25b2c334a99" providerId="LiveId" clId="{8B162A5F-9F2B-4B61-9C42-1C331D28DB23}" dt="2023-08-08T17:35:58.431" v="105" actId="1076"/>
          <ac:picMkLst>
            <pc:docMk/>
            <pc:sldMk cId="1841924352" sldId="297"/>
            <ac:picMk id="2" creationId="{60640CE6-2164-88EB-B586-2E19D27F05B7}"/>
          </ac:picMkLst>
        </pc:picChg>
      </pc:sldChg>
      <pc:sldChg chg="addSp delSp modSp mod">
        <pc:chgData name="Robert Ortiz" userId="b3ffa25b2c334a99" providerId="LiveId" clId="{8B162A5F-9F2B-4B61-9C42-1C331D28DB23}" dt="2023-08-08T17:34:37.241" v="92" actId="478"/>
        <pc:sldMkLst>
          <pc:docMk/>
          <pc:sldMk cId="1123022964" sldId="298"/>
        </pc:sldMkLst>
        <pc:spChg chg="add del mod">
          <ac:chgData name="Robert Ortiz" userId="b3ffa25b2c334a99" providerId="LiveId" clId="{8B162A5F-9F2B-4B61-9C42-1C331D28DB23}" dt="2023-08-08T17:34:37.241" v="92" actId="478"/>
          <ac:spMkLst>
            <pc:docMk/>
            <pc:sldMk cId="1123022964" sldId="298"/>
            <ac:spMk id="4" creationId="{3A0DF908-1810-E043-8D04-24373C9E911D}"/>
          </ac:spMkLst>
        </pc:spChg>
        <pc:spChg chg="del">
          <ac:chgData name="Robert Ortiz" userId="b3ffa25b2c334a99" providerId="LiveId" clId="{8B162A5F-9F2B-4B61-9C42-1C331D28DB23}" dt="2023-08-08T17:34:30.722" v="91" actId="478"/>
          <ac:spMkLst>
            <pc:docMk/>
            <pc:sldMk cId="1123022964" sldId="298"/>
            <ac:spMk id="12" creationId="{42310D71-8ED3-0ADF-0302-A9580963F7A5}"/>
          </ac:spMkLst>
        </pc:spChg>
        <pc:picChg chg="mod">
          <ac:chgData name="Robert Ortiz" userId="b3ffa25b2c334a99" providerId="LiveId" clId="{8B162A5F-9F2B-4B61-9C42-1C331D28DB23}" dt="2023-08-08T17:23:17.272" v="75" actId="1076"/>
          <ac:picMkLst>
            <pc:docMk/>
            <pc:sldMk cId="1123022964" sldId="298"/>
            <ac:picMk id="2" creationId="{840E60B6-9482-E2B8-542E-35821F69C260}"/>
          </ac:picMkLst>
        </pc:picChg>
      </pc:sldChg>
      <pc:sldChg chg="add del">
        <pc:chgData name="Robert Ortiz" userId="b3ffa25b2c334a99" providerId="LiveId" clId="{8B162A5F-9F2B-4B61-9C42-1C331D28DB23}" dt="2023-08-08T16:26:10.701" v="59" actId="2696"/>
        <pc:sldMkLst>
          <pc:docMk/>
          <pc:sldMk cId="2814472590" sldId="299"/>
        </pc:sldMkLst>
      </pc:sldChg>
    </pc:docChg>
  </pc:docChgLst>
  <pc:docChgLst>
    <pc:chgData name="jay chen" userId="aee5a5121f3916bc" providerId="Windows Live" clId="Web-{D699BF58-0F0D-4C4F-B301-BE0E486A4BD1}"/>
    <pc:docChg chg="addSld delSld modSld sldOrd">
      <pc:chgData name="jay chen" userId="aee5a5121f3916bc" providerId="Windows Live" clId="Web-{D699BF58-0F0D-4C4F-B301-BE0E486A4BD1}" dt="2023-08-08T18:25:39.547" v="292" actId="1076"/>
      <pc:docMkLst>
        <pc:docMk/>
      </pc:docMkLst>
      <pc:sldChg chg="modSp">
        <pc:chgData name="jay chen" userId="aee5a5121f3916bc" providerId="Windows Live" clId="Web-{D699BF58-0F0D-4C4F-B301-BE0E486A4BD1}" dt="2023-08-08T17:15:19.905" v="255" actId="20577"/>
        <pc:sldMkLst>
          <pc:docMk/>
          <pc:sldMk cId="3855531800" sldId="279"/>
        </pc:sldMkLst>
        <pc:spChg chg="mod">
          <ac:chgData name="jay chen" userId="aee5a5121f3916bc" providerId="Windows Live" clId="Web-{D699BF58-0F0D-4C4F-B301-BE0E486A4BD1}" dt="2023-08-08T17:15:19.905" v="255" actId="20577"/>
          <ac:spMkLst>
            <pc:docMk/>
            <pc:sldMk cId="3855531800" sldId="279"/>
            <ac:spMk id="5" creationId="{D57397B7-C292-64D6-89F2-F9DEACAB9C84}"/>
          </ac:spMkLst>
        </pc:spChg>
      </pc:sldChg>
      <pc:sldChg chg="addSp modSp">
        <pc:chgData name="jay chen" userId="aee5a5121f3916bc" providerId="Windows Live" clId="Web-{D699BF58-0F0D-4C4F-B301-BE0E486A4BD1}" dt="2023-08-08T18:18:30.631" v="289" actId="1076"/>
        <pc:sldMkLst>
          <pc:docMk/>
          <pc:sldMk cId="2952923800" sldId="281"/>
        </pc:sldMkLst>
        <pc:spChg chg="mod">
          <ac:chgData name="jay chen" userId="aee5a5121f3916bc" providerId="Windows Live" clId="Web-{D699BF58-0F0D-4C4F-B301-BE0E486A4BD1}" dt="2023-08-08T17:42:06.152" v="271" actId="1076"/>
          <ac:spMkLst>
            <pc:docMk/>
            <pc:sldMk cId="2952923800" sldId="281"/>
            <ac:spMk id="2" creationId="{D53B219B-7E3A-7E84-6386-37313F0CFB09}"/>
          </ac:spMkLst>
        </pc:spChg>
        <pc:spChg chg="mod">
          <ac:chgData name="jay chen" userId="aee5a5121f3916bc" providerId="Windows Live" clId="Web-{D699BF58-0F0D-4C4F-B301-BE0E486A4BD1}" dt="2023-08-08T18:04:31.299" v="278" actId="20577"/>
          <ac:spMkLst>
            <pc:docMk/>
            <pc:sldMk cId="2952923800" sldId="281"/>
            <ac:spMk id="3" creationId="{A2E339BF-E6D7-DD0E-AF02-6813852EE723}"/>
          </ac:spMkLst>
        </pc:spChg>
        <pc:picChg chg="add mod">
          <ac:chgData name="jay chen" userId="aee5a5121f3916bc" providerId="Windows Live" clId="Web-{D699BF58-0F0D-4C4F-B301-BE0E486A4BD1}" dt="2023-08-08T18:06:19.896" v="282" actId="1076"/>
          <ac:picMkLst>
            <pc:docMk/>
            <pc:sldMk cId="2952923800" sldId="281"/>
            <ac:picMk id="4" creationId="{122B35FF-1896-28AC-E469-790EBF110774}"/>
          </ac:picMkLst>
        </pc:picChg>
        <pc:picChg chg="add mod">
          <ac:chgData name="jay chen" userId="aee5a5121f3916bc" providerId="Windows Live" clId="Web-{D699BF58-0F0D-4C4F-B301-BE0E486A4BD1}" dt="2023-08-08T18:06:27.833" v="284" actId="1076"/>
          <ac:picMkLst>
            <pc:docMk/>
            <pc:sldMk cId="2952923800" sldId="281"/>
            <ac:picMk id="5" creationId="{DC23BC98-250B-292B-61E6-77E9E6E5A334}"/>
          </ac:picMkLst>
        </pc:picChg>
        <pc:picChg chg="add mod">
          <ac:chgData name="jay chen" userId="aee5a5121f3916bc" providerId="Windows Live" clId="Web-{D699BF58-0F0D-4C4F-B301-BE0E486A4BD1}" dt="2023-08-08T18:18:30.631" v="289" actId="1076"/>
          <ac:picMkLst>
            <pc:docMk/>
            <pc:sldMk cId="2952923800" sldId="281"/>
            <ac:picMk id="6" creationId="{E2E0B7EE-F46C-8E24-DB08-F7987C1D06FA}"/>
          </ac:picMkLst>
        </pc:picChg>
      </pc:sldChg>
      <pc:sldChg chg="addSp modSp ord addAnim">
        <pc:chgData name="jay chen" userId="aee5a5121f3916bc" providerId="Windows Live" clId="Web-{D699BF58-0F0D-4C4F-B301-BE0E486A4BD1}" dt="2023-08-08T18:25:39.547" v="292" actId="1076"/>
        <pc:sldMkLst>
          <pc:docMk/>
          <pc:sldMk cId="1164182779" sldId="294"/>
        </pc:sldMkLst>
        <pc:spChg chg="mod">
          <ac:chgData name="jay chen" userId="aee5a5121f3916bc" providerId="Windows Live" clId="Web-{D699BF58-0F0D-4C4F-B301-BE0E486A4BD1}" dt="2023-08-08T15:34:59.109" v="182" actId="1076"/>
          <ac:spMkLst>
            <pc:docMk/>
            <pc:sldMk cId="1164182779" sldId="294"/>
            <ac:spMk id="4" creationId="{E6F344DA-5896-A197-01AF-E34F6479F3CF}"/>
          </ac:spMkLst>
        </pc:spChg>
        <pc:spChg chg="mod">
          <ac:chgData name="jay chen" userId="aee5a5121f3916bc" providerId="Windows Live" clId="Web-{D699BF58-0F0D-4C4F-B301-BE0E486A4BD1}" dt="2023-08-08T18:25:39.547" v="292" actId="1076"/>
          <ac:spMkLst>
            <pc:docMk/>
            <pc:sldMk cId="1164182779" sldId="294"/>
            <ac:spMk id="10" creationId="{42DD6AF6-56E0-CC64-CB95-489DDFD8690A}"/>
          </ac:spMkLst>
        </pc:spChg>
        <pc:spChg chg="mod">
          <ac:chgData name="jay chen" userId="aee5a5121f3916bc" providerId="Windows Live" clId="Web-{D699BF58-0F0D-4C4F-B301-BE0E486A4BD1}" dt="2023-08-08T15:34:00.292" v="166" actId="14100"/>
          <ac:spMkLst>
            <pc:docMk/>
            <pc:sldMk cId="1164182779" sldId="294"/>
            <ac:spMk id="12" creationId="{42310D71-8ED3-0ADF-0302-A9580963F7A5}"/>
          </ac:spMkLst>
        </pc:spChg>
        <pc:picChg chg="add mod">
          <ac:chgData name="jay chen" userId="aee5a5121f3916bc" providerId="Windows Live" clId="Web-{D699BF58-0F0D-4C4F-B301-BE0E486A4BD1}" dt="2023-08-08T18:25:35.859" v="291" actId="1076"/>
          <ac:picMkLst>
            <pc:docMk/>
            <pc:sldMk cId="1164182779" sldId="294"/>
            <ac:picMk id="2" creationId="{61CAD7EA-185A-4529-134B-450E83B4481E}"/>
          </ac:picMkLst>
        </pc:picChg>
      </pc:sldChg>
      <pc:sldChg chg="addSp modSp add ord replId addAnim">
        <pc:chgData name="jay chen" userId="aee5a5121f3916bc" providerId="Windows Live" clId="Web-{D699BF58-0F0D-4C4F-B301-BE0E486A4BD1}" dt="2023-08-08T17:34:12.812" v="256" actId="1076"/>
        <pc:sldMkLst>
          <pc:docMk/>
          <pc:sldMk cId="3972259664" sldId="295"/>
        </pc:sldMkLst>
        <pc:spChg chg="mod">
          <ac:chgData name="jay chen" userId="aee5a5121f3916bc" providerId="Windows Live" clId="Web-{D699BF58-0F0D-4C4F-B301-BE0E486A4BD1}" dt="2023-08-08T15:51:39.955" v="193" actId="14100"/>
          <ac:spMkLst>
            <pc:docMk/>
            <pc:sldMk cId="3972259664" sldId="295"/>
            <ac:spMk id="4" creationId="{E6F344DA-5896-A197-01AF-E34F6479F3CF}"/>
          </ac:spMkLst>
        </pc:spChg>
        <pc:spChg chg="mod">
          <ac:chgData name="jay chen" userId="aee5a5121f3916bc" providerId="Windows Live" clId="Web-{D699BF58-0F0D-4C4F-B301-BE0E486A4BD1}" dt="2023-08-08T17:34:12.812" v="256" actId="1076"/>
          <ac:spMkLst>
            <pc:docMk/>
            <pc:sldMk cId="3972259664" sldId="295"/>
            <ac:spMk id="10" creationId="{42DD6AF6-56E0-CC64-CB95-489DDFD8690A}"/>
          </ac:spMkLst>
        </pc:spChg>
        <pc:picChg chg="add mod">
          <ac:chgData name="jay chen" userId="aee5a5121f3916bc" providerId="Windows Live" clId="Web-{D699BF58-0F0D-4C4F-B301-BE0E486A4BD1}" dt="2023-08-08T17:02:52.113" v="210" actId="1076"/>
          <ac:picMkLst>
            <pc:docMk/>
            <pc:sldMk cId="3972259664" sldId="295"/>
            <ac:picMk id="2" creationId="{7D3ACAF7-3258-0322-7F09-98880CDF1403}"/>
          </ac:picMkLst>
        </pc:picChg>
      </pc:sldChg>
      <pc:sldChg chg="addSp modSp add ord replId addAnim">
        <pc:chgData name="jay chen" userId="aee5a5121f3916bc" providerId="Windows Live" clId="Web-{D699BF58-0F0D-4C4F-B301-BE0E486A4BD1}" dt="2023-08-08T17:34:55.346" v="264" actId="1076"/>
        <pc:sldMkLst>
          <pc:docMk/>
          <pc:sldMk cId="1270941736" sldId="296"/>
        </pc:sldMkLst>
        <pc:spChg chg="mod">
          <ac:chgData name="jay chen" userId="aee5a5121f3916bc" providerId="Windows Live" clId="Web-{D699BF58-0F0D-4C4F-B301-BE0E486A4BD1}" dt="2023-08-08T15:34:07.855" v="168" actId="14100"/>
          <ac:spMkLst>
            <pc:docMk/>
            <pc:sldMk cId="1270941736" sldId="296"/>
            <ac:spMk id="4" creationId="{E6F344DA-5896-A197-01AF-E34F6479F3CF}"/>
          </ac:spMkLst>
        </pc:spChg>
        <pc:spChg chg="mod">
          <ac:chgData name="jay chen" userId="aee5a5121f3916bc" providerId="Windows Live" clId="Web-{D699BF58-0F0D-4C4F-B301-BE0E486A4BD1}" dt="2023-08-08T17:34:41.611" v="260" actId="1076"/>
          <ac:spMkLst>
            <pc:docMk/>
            <pc:sldMk cId="1270941736" sldId="296"/>
            <ac:spMk id="10" creationId="{42DD6AF6-56E0-CC64-CB95-489DDFD8690A}"/>
          </ac:spMkLst>
        </pc:spChg>
        <pc:spChg chg="mod">
          <ac:chgData name="jay chen" userId="aee5a5121f3916bc" providerId="Windows Live" clId="Web-{D699BF58-0F0D-4C4F-B301-BE0E486A4BD1}" dt="2023-08-08T17:34:46.517" v="261" actId="1076"/>
          <ac:spMkLst>
            <pc:docMk/>
            <pc:sldMk cId="1270941736" sldId="296"/>
            <ac:spMk id="12" creationId="{42310D71-8ED3-0ADF-0302-A9580963F7A5}"/>
          </ac:spMkLst>
        </pc:spChg>
        <pc:picChg chg="add mod">
          <ac:chgData name="jay chen" userId="aee5a5121f3916bc" providerId="Windows Live" clId="Web-{D699BF58-0F0D-4C4F-B301-BE0E486A4BD1}" dt="2023-08-08T17:34:55.346" v="264" actId="1076"/>
          <ac:picMkLst>
            <pc:docMk/>
            <pc:sldMk cId="1270941736" sldId="296"/>
            <ac:picMk id="2" creationId="{CB962065-7D1B-F617-31BF-1FC7DA2EFD3D}"/>
          </ac:picMkLst>
        </pc:picChg>
      </pc:sldChg>
      <pc:sldChg chg="addSp modSp add del replId addAnim">
        <pc:chgData name="jay chen" userId="aee5a5121f3916bc" providerId="Windows Live" clId="Web-{D699BF58-0F0D-4C4F-B301-BE0E486A4BD1}" dt="2023-08-08T17:34:33.876" v="259" actId="1076"/>
        <pc:sldMkLst>
          <pc:docMk/>
          <pc:sldMk cId="1841924352" sldId="297"/>
        </pc:sldMkLst>
        <pc:spChg chg="mod">
          <ac:chgData name="jay chen" userId="aee5a5121f3916bc" providerId="Windows Live" clId="Web-{D699BF58-0F0D-4C4F-B301-BE0E486A4BD1}" dt="2023-08-08T15:31:23.842" v="139" actId="14100"/>
          <ac:spMkLst>
            <pc:docMk/>
            <pc:sldMk cId="1841924352" sldId="297"/>
            <ac:spMk id="4" creationId="{E6F344DA-5896-A197-01AF-E34F6479F3CF}"/>
          </ac:spMkLst>
        </pc:spChg>
        <pc:spChg chg="mod">
          <ac:chgData name="jay chen" userId="aee5a5121f3916bc" providerId="Windows Live" clId="Web-{D699BF58-0F0D-4C4F-B301-BE0E486A4BD1}" dt="2023-08-08T17:34:24.079" v="257" actId="1076"/>
          <ac:spMkLst>
            <pc:docMk/>
            <pc:sldMk cId="1841924352" sldId="297"/>
            <ac:spMk id="10" creationId="{42DD6AF6-56E0-CC64-CB95-489DDFD8690A}"/>
          </ac:spMkLst>
        </pc:spChg>
        <pc:spChg chg="mod">
          <ac:chgData name="jay chen" userId="aee5a5121f3916bc" providerId="Windows Live" clId="Web-{D699BF58-0F0D-4C4F-B301-BE0E486A4BD1}" dt="2023-08-08T17:34:33.876" v="259" actId="1076"/>
          <ac:spMkLst>
            <pc:docMk/>
            <pc:sldMk cId="1841924352" sldId="297"/>
            <ac:spMk id="12" creationId="{42310D71-8ED3-0ADF-0302-A9580963F7A5}"/>
          </ac:spMkLst>
        </pc:spChg>
        <pc:picChg chg="add mod">
          <ac:chgData name="jay chen" userId="aee5a5121f3916bc" providerId="Windows Live" clId="Web-{D699BF58-0F0D-4C4F-B301-BE0E486A4BD1}" dt="2023-08-08T17:34:29.064" v="258" actId="1076"/>
          <ac:picMkLst>
            <pc:docMk/>
            <pc:sldMk cId="1841924352" sldId="297"/>
            <ac:picMk id="2" creationId="{60640CE6-2164-88EB-B586-2E19D27F05B7}"/>
          </ac:picMkLst>
        </pc:picChg>
      </pc:sldChg>
      <pc:sldChg chg="addSp delSp modSp ord addAnim delAnim">
        <pc:chgData name="jay chen" userId="aee5a5121f3916bc" providerId="Windows Live" clId="Web-{D699BF58-0F0D-4C4F-B301-BE0E486A4BD1}" dt="2023-08-08T17:35:14.628" v="266" actId="1076"/>
        <pc:sldMkLst>
          <pc:docMk/>
          <pc:sldMk cId="1123022964" sldId="298"/>
        </pc:sldMkLst>
        <pc:spChg chg="del mod">
          <ac:chgData name="jay chen" userId="aee5a5121f3916bc" providerId="Windows Live" clId="Web-{D699BF58-0F0D-4C4F-B301-BE0E486A4BD1}" dt="2023-08-08T15:28:26.297" v="124"/>
          <ac:spMkLst>
            <pc:docMk/>
            <pc:sldMk cId="1123022964" sldId="298"/>
            <ac:spMk id="4" creationId="{E6F344DA-5896-A197-01AF-E34F6479F3CF}"/>
          </ac:spMkLst>
        </pc:spChg>
        <pc:spChg chg="mod">
          <ac:chgData name="jay chen" userId="aee5a5121f3916bc" providerId="Windows Live" clId="Web-{D699BF58-0F0D-4C4F-B301-BE0E486A4BD1}" dt="2023-08-08T17:35:12.378" v="265" actId="1076"/>
          <ac:spMkLst>
            <pc:docMk/>
            <pc:sldMk cId="1123022964" sldId="298"/>
            <ac:spMk id="10" creationId="{42DD6AF6-56E0-CC64-CB95-489DDFD8690A}"/>
          </ac:spMkLst>
        </pc:spChg>
        <pc:spChg chg="mod">
          <ac:chgData name="jay chen" userId="aee5a5121f3916bc" providerId="Windows Live" clId="Web-{D699BF58-0F0D-4C4F-B301-BE0E486A4BD1}" dt="2023-08-08T15:34:52.562" v="180" actId="1076"/>
          <ac:spMkLst>
            <pc:docMk/>
            <pc:sldMk cId="1123022964" sldId="298"/>
            <ac:spMk id="12" creationId="{42310D71-8ED3-0ADF-0302-A9580963F7A5}"/>
          </ac:spMkLst>
        </pc:spChg>
        <pc:picChg chg="add mod">
          <ac:chgData name="jay chen" userId="aee5a5121f3916bc" providerId="Windows Live" clId="Web-{D699BF58-0F0D-4C4F-B301-BE0E486A4BD1}" dt="2023-08-08T17:35:14.628" v="266" actId="1076"/>
          <ac:picMkLst>
            <pc:docMk/>
            <pc:sldMk cId="1123022964" sldId="298"/>
            <ac:picMk id="2" creationId="{840E60B6-9482-E2B8-542E-35821F69C260}"/>
          </ac:picMkLst>
        </pc:picChg>
        <pc:picChg chg="add del mod">
          <ac:chgData name="jay chen" userId="aee5a5121f3916bc" providerId="Windows Live" clId="Web-{D699BF58-0F0D-4C4F-B301-BE0E486A4BD1}" dt="2023-08-08T16:42:45.185" v="199"/>
          <ac:picMkLst>
            <pc:docMk/>
            <pc:sldMk cId="1123022964" sldId="298"/>
            <ac:picMk id="3" creationId="{8661F77B-2606-8FAB-11C6-F1DB737082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4BACBB-084D-4C1E-3EE3-03C95854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750" y="0"/>
            <a:ext cx="4621297" cy="5493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117" y="2362636"/>
            <a:ext cx="9457765" cy="768096"/>
          </a:xfrm>
        </p:spPr>
        <p:txBody>
          <a:bodyPr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500"/>
              <a:t>CHITCHAT</a:t>
            </a:r>
            <a:br>
              <a:rPr lang="en-US" sz="11500"/>
            </a:b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DD6AF6-56E0-CC64-CB95-489DDFD8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325" y="80572"/>
            <a:ext cx="9493090" cy="1505866"/>
          </a:xfrm>
        </p:spPr>
        <p:txBody>
          <a:bodyPr/>
          <a:lstStyle/>
          <a:p>
            <a:r>
              <a:rPr lang="en-US" sz="4000"/>
              <a:t>Comments and replies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CE8C8-C7B8-AE2F-094F-60616133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2" name="commentys">
            <a:hlinkClick r:id="" action="ppaction://media"/>
            <a:extLst>
              <a:ext uri="{FF2B5EF4-FFF2-40B4-BE49-F238E27FC236}">
                <a16:creationId xmlns:a16="http://schemas.microsoft.com/office/drawing/2014/main" id="{60640CE6-2164-88EB-B586-2E19D27F05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2585" y="1011238"/>
            <a:ext cx="9717879" cy="5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2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0858" y="237472"/>
            <a:ext cx="5818981" cy="6144278"/>
          </a:xfrm>
        </p:spPr>
        <p:txBody>
          <a:bodyPr vert="horz" lIns="0" tIns="0" rIns="0" bIns="0" rtlCol="0" anchor="t">
            <a:noAutofit/>
          </a:bodyPr>
          <a:lstStyle/>
          <a:p>
            <a:pPr algn="l"/>
            <a:endParaRPr lang="en-US" sz="1100">
              <a:solidFill>
                <a:schemeClr val="tx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algn="l"/>
            <a:endParaRPr lang="en-US" sz="1100">
              <a:solidFill>
                <a:schemeClr val="tx1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0288300-4254-A521-41EB-8A99F215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MEET OUR TEAM</a:t>
            </a:r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3DF829E-A1C4-421E-3B50-ABC29F74AD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F69D5-AD7B-521D-22B1-50D8A24356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Robert Ortiz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128191-45A5-DEA1-F978-421F83D5E6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Full Stack Web Developer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5C9C66F-AADD-4ED0-1C1D-B85BA2731EC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F6A845-F328-1053-A365-3DA9CBAF9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Felix Chen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6AF003-A457-D7E6-F39B-1A85A426A3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Full Stack Web Developer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86BA800-53E3-4B2D-1E62-F03543D3499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413FDF-11CF-6B9B-871F-ED1ED06E76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Jay Chen</a:t>
            </a:r>
            <a:endParaRPr lang="en-US" err="1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CED26D-9022-0D83-FB0D-E3471E6F7EC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Full Stack Web Developer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F9A94E1-4A49-F134-498B-3886D8C21B4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/>
          <a:stretch/>
        </p:blipFill>
        <p:spPr>
          <a:xfrm>
            <a:off x="9034272" y="2369985"/>
            <a:ext cx="2596896" cy="2596896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8301B7-15C5-E184-096F-BF82F42163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Eric Zheng​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D57FB11-65D1-6B1C-8D88-F932BF765A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Full Stack Web Developer</a:t>
            </a:r>
          </a:p>
        </p:txBody>
      </p:sp>
      <p:pic>
        <p:nvPicPr>
          <p:cNvPr id="7" name="Picture 9" descr="A person sitting on a bench with a computer&#10;&#10;Description automatically generated">
            <a:extLst>
              <a:ext uri="{FF2B5EF4-FFF2-40B4-BE49-F238E27FC236}">
                <a16:creationId xmlns:a16="http://schemas.microsoft.com/office/drawing/2014/main" id="{C4B55849-A670-20A3-77EA-FC0341588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801" y="2392023"/>
            <a:ext cx="2595525" cy="2640972"/>
          </a:xfrm>
          <a:prstGeom prst="rect">
            <a:avLst/>
          </a:prstGeom>
        </p:spPr>
      </p:pic>
      <p:pic>
        <p:nvPicPr>
          <p:cNvPr id="3" name="Picture 2" descr="A person taking a selfie&#10;&#10;Description automatically generated">
            <a:extLst>
              <a:ext uri="{FF2B5EF4-FFF2-40B4-BE49-F238E27FC236}">
                <a16:creationId xmlns:a16="http://schemas.microsoft.com/office/drawing/2014/main" id="{BFFF11BE-CD8F-A677-8D54-8075315F2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6493" y="2358655"/>
            <a:ext cx="2607340" cy="2601434"/>
          </a:xfrm>
          <a:prstGeom prst="rect">
            <a:avLst/>
          </a:prstGeom>
        </p:spPr>
      </p:pic>
      <p:pic>
        <p:nvPicPr>
          <p:cNvPr id="13" name="Picture 12" descr="A person in glasses standing in front of a window&#10;&#10;Description automatically generated">
            <a:extLst>
              <a:ext uri="{FF2B5EF4-FFF2-40B4-BE49-F238E27FC236}">
                <a16:creationId xmlns:a16="http://schemas.microsoft.com/office/drawing/2014/main" id="{89286601-3289-BCF2-F68D-5E0DF6811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9183" y="2387433"/>
            <a:ext cx="2600326" cy="26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009" y="210419"/>
            <a:ext cx="7470167" cy="768096"/>
          </a:xfrm>
        </p:spPr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4388" y="566153"/>
            <a:ext cx="8084219" cy="2698549"/>
          </a:xfrm>
        </p:spPr>
        <p:txBody>
          <a:bodyPr/>
          <a:lstStyle/>
          <a:p>
            <a:br>
              <a:rPr lang="en-US" sz="2800"/>
            </a:br>
            <a:r>
              <a:rPr lang="en-US" sz="2000" b="0" i="0">
                <a:solidFill>
                  <a:srgbClr val="374151"/>
                </a:solidFill>
                <a:effectLst/>
                <a:latin typeface="Söhne"/>
              </a:rPr>
              <a:t>Current forums tend to be packed with an abundance of functionalities that can be distracting and hinder the core objective: fostering meaningful conversations and connections. This feature-heavy approach often leads to user frustration, reduced engagement, and a diluted sense of community.</a:t>
            </a:r>
            <a:endParaRPr lang="en-US" sz="240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BAE73FBE-CAFD-E5E8-C01B-16F01A050DDB}"/>
              </a:ext>
            </a:extLst>
          </p:cNvPr>
          <p:cNvSpPr/>
          <p:nvPr/>
        </p:nvSpPr>
        <p:spPr>
          <a:xfrm>
            <a:off x="723470" y="133007"/>
            <a:ext cx="1589134" cy="1421507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61AEDFC-CE58-36A7-4542-075F5C8B4426}"/>
              </a:ext>
            </a:extLst>
          </p:cNvPr>
          <p:cNvSpPr/>
          <p:nvPr/>
        </p:nvSpPr>
        <p:spPr>
          <a:xfrm>
            <a:off x="777601" y="1683579"/>
            <a:ext cx="1585472" cy="1360945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000" b="-8000"/>
            </a:stretch>
          </a:blipFill>
          <a:ln w="15875" cap="flat" cmpd="sng" algn="ctr">
            <a:solidFill>
              <a:srgbClr val="1CADE4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E5829E5-43E0-687C-D114-0047D3906925}"/>
              </a:ext>
            </a:extLst>
          </p:cNvPr>
          <p:cNvSpPr/>
          <p:nvPr/>
        </p:nvSpPr>
        <p:spPr>
          <a:xfrm>
            <a:off x="723470" y="3089641"/>
            <a:ext cx="1673513" cy="1360945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2550" t="9580" r="-162450" b="-6588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2" descr="File:Expressjs.png">
            <a:extLst>
              <a:ext uri="{FF2B5EF4-FFF2-40B4-BE49-F238E27FC236}">
                <a16:creationId xmlns:a16="http://schemas.microsoft.com/office/drawing/2014/main" id="{DC128E00-9A11-B9A0-92EE-0FC9472D5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42" y="4462273"/>
            <a:ext cx="1531341" cy="831808"/>
          </a:xfrm>
          <a:prstGeom prst="rect">
            <a:avLst/>
          </a:prstGeom>
        </p:spPr>
      </p:pic>
      <p:sp>
        <p:nvSpPr>
          <p:cNvPr id="8" name="Hexagon 7">
            <a:extLst>
              <a:ext uri="{FF2B5EF4-FFF2-40B4-BE49-F238E27FC236}">
                <a16:creationId xmlns:a16="http://schemas.microsoft.com/office/drawing/2014/main" id="{C2E1DABC-EE22-702D-EB5C-F807E3E6324C}"/>
              </a:ext>
            </a:extLst>
          </p:cNvPr>
          <p:cNvSpPr/>
          <p:nvPr/>
        </p:nvSpPr>
        <p:spPr>
          <a:xfrm>
            <a:off x="838576" y="5305768"/>
            <a:ext cx="1585472" cy="1360945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6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5292" r="15292"/>
            </a:stretch>
          </a:blip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565EDB-6B09-8592-6FC2-88E6070CFAEB}"/>
              </a:ext>
            </a:extLst>
          </p:cNvPr>
          <p:cNvSpPr txBox="1">
            <a:spLocks/>
          </p:cNvSpPr>
          <p:nvPr/>
        </p:nvSpPr>
        <p:spPr>
          <a:xfrm>
            <a:off x="3570008" y="3209251"/>
            <a:ext cx="7470167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Our solution: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EB472-E705-8A1A-E1AA-74A4555926B7}"/>
              </a:ext>
            </a:extLst>
          </p:cNvPr>
          <p:cNvSpPr txBox="1"/>
          <p:nvPr/>
        </p:nvSpPr>
        <p:spPr>
          <a:xfrm>
            <a:off x="3654388" y="4013106"/>
            <a:ext cx="60976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At ChitChat, Our approach is centered around a streamlined old philosophy of quality over </a:t>
            </a:r>
            <a:r>
              <a:rPr lang="en-US">
                <a:solidFill>
                  <a:srgbClr val="374151"/>
                </a:solidFill>
                <a:latin typeface="Söhne"/>
              </a:rPr>
              <a:t>q</a:t>
            </a:r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uantity</a:t>
            </a:r>
            <a:r>
              <a:rPr lang="en-US">
                <a:solidFill>
                  <a:srgbClr val="374151"/>
                </a:solidFill>
                <a:latin typeface="Söhne"/>
              </a:rPr>
              <a:t>. </a:t>
            </a:r>
          </a:p>
          <a:p>
            <a:r>
              <a:rPr lang="en-US" b="0" i="0">
                <a:solidFill>
                  <a:srgbClr val="374151"/>
                </a:solidFill>
                <a:effectLst/>
                <a:latin typeface="Söhne"/>
              </a:rPr>
              <a:t>By distilling the forum experience down to its core purpose, we create an environment where users can engage in focused, real-time conversations without the noise and clutter of excessive features.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17" y="123444"/>
            <a:ext cx="4169664" cy="66751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1" i="0" kern="1200" cap="all" baseline="0">
                <a:effectLst/>
                <a:latin typeface="+mj-lt"/>
                <a:ea typeface="+mj-ea"/>
                <a:cs typeface="+mj-cs"/>
              </a:rPr>
              <a:t>Development Approach and Challenges</a:t>
            </a:r>
            <a:endParaRPr lang="en-US" sz="2400" b="1" kern="1200" cap="all" baseline="0">
              <a:latin typeface="+mj-lt"/>
              <a:ea typeface="+mj-ea"/>
              <a:cs typeface="+mj-cs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B6FBB6-CB5B-B406-192B-9BE996A20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417" y="1667737"/>
            <a:ext cx="4169664" cy="2176272"/>
          </a:xfrm>
        </p:spPr>
        <p:txBody>
          <a:bodyPr/>
          <a:lstStyle/>
          <a:p>
            <a:r>
              <a:rPr lang="en-US" b="1" i="0">
                <a:effectLst/>
              </a:rPr>
              <a:t>Agile Methodology with a Scrum Focus: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3417" y="2755873"/>
            <a:ext cx="6767512" cy="2700338"/>
          </a:xfrm>
        </p:spPr>
        <p:txBody>
          <a:bodyPr vert="horz" lIns="45720" tIns="45720" rIns="45720" bIns="45720" rtlCol="0">
            <a:normAutofit/>
          </a:bodyPr>
          <a:lstStyle/>
          <a:p>
            <a:pPr marL="0" indent="0">
              <a:buNone/>
            </a:pPr>
            <a:r>
              <a:rPr lang="en-US" b="0" i="0">
                <a:effectLst/>
              </a:rPr>
              <a:t>ChitChat was developed using Agile principles, specifically leveraging the Scrum framework. This approach enabled iterative development, user(us) feedback incorporation, and adaptive planning.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E78D51D-350B-9D40-1074-4A80F6233BB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25883" y="692180"/>
            <a:ext cx="3822700" cy="411162"/>
          </a:xfrm>
        </p:spPr>
        <p:txBody>
          <a:bodyPr>
            <a:noAutofit/>
          </a:bodyPr>
          <a:lstStyle/>
          <a:p>
            <a:r>
              <a:rPr lang="en-US" sz="3200" b="1" i="0">
                <a:solidFill>
                  <a:schemeClr val="accent6"/>
                </a:solidFill>
                <a:effectLst/>
              </a:rPr>
              <a:t>Challenges Faced:</a:t>
            </a:r>
          </a:p>
          <a:p>
            <a:endParaRPr lang="en-US" sz="320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3C05C042-8332-E715-8ABD-D051B9ADCD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397B7-C292-64D6-89F2-F9DEACAB9C84}"/>
              </a:ext>
            </a:extLst>
          </p:cNvPr>
          <p:cNvSpPr txBox="1"/>
          <p:nvPr/>
        </p:nvSpPr>
        <p:spPr>
          <a:xfrm>
            <a:off x="8081604" y="1186645"/>
            <a:ext cx="4110396" cy="4269566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pPr marL="342900" indent="-347345" defTabSz="91440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accent6"/>
                </a:solidFill>
                <a:effectLst/>
              </a:rPr>
              <a:t>Feature Overload Temptation:</a:t>
            </a:r>
            <a:r>
              <a:rPr lang="en-US" b="0" i="0">
                <a:solidFill>
                  <a:schemeClr val="accent6"/>
                </a:solidFill>
                <a:effectLst/>
              </a:rPr>
              <a:t> The team grappled with the challenge of balancing the urge to include numerous features against the risk of overwhelming users and diluting the conversation-centric concept.</a:t>
            </a:r>
            <a:endParaRPr lang="en-US">
              <a:solidFill>
                <a:schemeClr val="accent6"/>
              </a:solidFill>
            </a:endParaRPr>
          </a:p>
          <a:p>
            <a:pPr marL="342900" indent="-347345" defTabSz="91440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accent6"/>
                </a:solidFill>
                <a:effectLst/>
              </a:rPr>
              <a:t>Adapting Next.js with Authentication:</a:t>
            </a:r>
            <a:r>
              <a:rPr lang="en-US" b="0" i="0">
                <a:solidFill>
                  <a:schemeClr val="accent6"/>
                </a:solidFill>
                <a:effectLst/>
              </a:rPr>
              <a:t> Integrating Next.js into the project, particularly handling authentication seamlessly, proved to be a notable challenge.</a:t>
            </a:r>
            <a:endParaRPr lang="en-US" b="0" i="0">
              <a:solidFill>
                <a:schemeClr val="accent6"/>
              </a:solidFill>
              <a:effectLst/>
              <a:cs typeface="Sabon Next LT"/>
            </a:endParaRPr>
          </a:p>
          <a:p>
            <a:pPr marL="342900" indent="-347345" defTabSz="914400"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b="1" i="0">
                <a:solidFill>
                  <a:schemeClr val="accent6"/>
                </a:solidFill>
                <a:effectLst/>
              </a:rPr>
              <a:t>Real-time Conversations :</a:t>
            </a:r>
            <a:r>
              <a:rPr lang="en-US" b="0" i="0">
                <a:solidFill>
                  <a:schemeClr val="accent6"/>
                </a:solidFill>
                <a:effectLst/>
              </a:rPr>
              <a:t> Implementing seamless, responsive, and synchronized real-time branching conversations demanded overcoming intricate technical obstacles.</a:t>
            </a:r>
            <a:endParaRPr lang="en-US">
              <a:solidFill>
                <a:schemeClr val="accent6"/>
              </a:solidFill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28" y="52458"/>
            <a:ext cx="8165592" cy="768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b="1" kern="1200" cap="all" baseline="0">
                <a:latin typeface="+mj-lt"/>
                <a:ea typeface="+mj-ea"/>
                <a:cs typeface="+mj-cs"/>
              </a:rPr>
              <a:t>Architecture</a:t>
            </a:r>
            <a:endParaRPr lang="en-US" b="1" kern="1200" cap="all" baseline="0"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7300-9C1F-9A2F-7CB4-52C33D25E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826169"/>
            <a:ext cx="3741928" cy="4306380"/>
          </a:xfrm>
        </p:spPr>
        <p:txBody>
          <a:bodyPr vert="horz" lIns="45720" tIns="45720" rIns="45720" bIns="45720" rtlCol="0">
            <a:noAutofit/>
          </a:bodyPr>
          <a:lstStyle/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FrontEnd/SRC</a:t>
            </a:r>
          </a:p>
          <a:p>
            <a:pPr>
              <a:lnSpc>
                <a:spcPct val="90000"/>
              </a:lnSpc>
            </a:pPr>
            <a:r>
              <a:rPr lang="en-US" sz="2000"/>
              <a:t>│</a:t>
            </a:r>
          </a:p>
          <a:p>
            <a:pPr>
              <a:lnSpc>
                <a:spcPct val="90000"/>
              </a:lnSpc>
            </a:pPr>
            <a:r>
              <a:rPr lang="en-US" sz="2000"/>
              <a:t>├── app</a:t>
            </a:r>
          </a:p>
          <a:p>
            <a:pPr>
              <a:lnSpc>
                <a:spcPct val="90000"/>
              </a:lnSpc>
            </a:pPr>
            <a:r>
              <a:rPr lang="en-US" sz="2000"/>
              <a:t>│   ├── context</a:t>
            </a:r>
          </a:p>
          <a:p>
            <a:pPr>
              <a:lnSpc>
                <a:spcPct val="90000"/>
              </a:lnSpc>
            </a:pPr>
            <a:r>
              <a:rPr lang="en-US" sz="2000"/>
              <a:t>│   ├── create</a:t>
            </a:r>
          </a:p>
          <a:p>
            <a:pPr>
              <a:lnSpc>
                <a:spcPct val="90000"/>
              </a:lnSpc>
            </a:pPr>
            <a:r>
              <a:rPr lang="en-US" sz="2000"/>
              <a:t>│   ├── layout.js</a:t>
            </a:r>
          </a:p>
          <a:p>
            <a:pPr>
              <a:lnSpc>
                <a:spcPct val="90000"/>
              </a:lnSpc>
            </a:pPr>
            <a:r>
              <a:rPr lang="en-US" sz="2000"/>
              <a:t>│   ├── page.js</a:t>
            </a:r>
          </a:p>
          <a:p>
            <a:pPr>
              <a:lnSpc>
                <a:spcPct val="90000"/>
              </a:lnSpc>
            </a:pPr>
            <a:r>
              <a:rPr lang="en-US" sz="2000"/>
              <a:t>├── component</a:t>
            </a:r>
          </a:p>
          <a:p>
            <a:pPr>
              <a:lnSpc>
                <a:spcPct val="90000"/>
              </a:lnSpc>
            </a:pPr>
            <a:r>
              <a:rPr lang="en-US" sz="2000"/>
              <a:t>│     ── </a:t>
            </a:r>
            <a:r>
              <a:rPr lang="en-US" sz="2000" err="1"/>
              <a:t>Nav.jsx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├── pages</a:t>
            </a:r>
          </a:p>
          <a:p>
            <a:pPr>
              <a:lnSpc>
                <a:spcPct val="90000"/>
              </a:lnSpc>
            </a:pPr>
            <a:r>
              <a:rPr lang="en-US" sz="2000"/>
              <a:t>│   ├── post</a:t>
            </a:r>
          </a:p>
          <a:p>
            <a:pPr>
              <a:lnSpc>
                <a:spcPct val="90000"/>
              </a:lnSpc>
            </a:pPr>
            <a:r>
              <a:rPr lang="en-US" sz="2000"/>
              <a:t>│   	├──[id].js</a:t>
            </a:r>
          </a:p>
          <a:p>
            <a:pPr>
              <a:lnSpc>
                <a:spcPct val="90000"/>
              </a:lnSpc>
            </a:pPr>
            <a:r>
              <a:rPr lang="en-US" sz="2000"/>
              <a:t>│   ├── CreatePost.jsx</a:t>
            </a:r>
          </a:p>
          <a:p>
            <a:pPr>
              <a:lnSpc>
                <a:spcPct val="90000"/>
              </a:lnSpc>
            </a:pPr>
            <a:r>
              <a:rPr lang="en-US" sz="2000"/>
              <a:t>│   └── ...</a:t>
            </a:r>
          </a:p>
          <a:p>
            <a:pPr>
              <a:lnSpc>
                <a:spcPct val="90000"/>
              </a:lnSpc>
            </a:pPr>
            <a:r>
              <a:rPr lang="en-US" sz="2000"/>
              <a:t>│</a:t>
            </a:r>
          </a:p>
          <a:p>
            <a:pPr>
              <a:lnSpc>
                <a:spcPct val="90000"/>
              </a:lnSpc>
            </a:pP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5B29C-9AA9-2723-5A72-4EC80FB63E32}"/>
              </a:ext>
            </a:extLst>
          </p:cNvPr>
          <p:cNvSpPr txBox="1"/>
          <p:nvPr/>
        </p:nvSpPr>
        <p:spPr>
          <a:xfrm>
            <a:off x="7525512" y="1136262"/>
            <a:ext cx="3741928" cy="430638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accent6"/>
                </a:solidFill>
              </a:rPr>
              <a:t>BackEnd</a:t>
            </a:r>
            <a:endParaRPr lang="en-US" sz="2000">
              <a:solidFill>
                <a:schemeClr val="accent6"/>
              </a:solidFill>
            </a:endParaRP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│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├── config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├── errors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├── middleware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│ ├── authenticateUser.js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├── migrations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│   ├── create-post.js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│   ├── create-comment.js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├── models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│     ── post.js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├── routes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│   ├── post.js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│   	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├── services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│   └── ...</a:t>
            </a:r>
          </a:p>
          <a:p>
            <a:pPr indent="-347472" defTabSz="9144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│</a:t>
            </a:r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DD6AF6-56E0-CC64-CB95-489DDFD8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778" y="44436"/>
            <a:ext cx="10100308" cy="2012298"/>
          </a:xfrm>
        </p:spPr>
        <p:txBody>
          <a:bodyPr/>
          <a:lstStyle/>
          <a:p>
            <a:r>
              <a:rPr lang="en-US" err="1"/>
              <a:t>SignUp</a:t>
            </a:r>
            <a:r>
              <a:rPr lang="en-US"/>
              <a:t>, Login, Logout Demo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2310D71-8ED3-0ADF-0302-A9580963F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222752"/>
            <a:ext cx="6766560" cy="270052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CE8C8-C7B8-AE2F-094F-60616133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" name="sign up">
            <a:hlinkClick r:id="" action="ppaction://media"/>
            <a:extLst>
              <a:ext uri="{FF2B5EF4-FFF2-40B4-BE49-F238E27FC236}">
                <a16:creationId xmlns:a16="http://schemas.microsoft.com/office/drawing/2014/main" id="{7D3ACAF7-3258-0322-7F09-98880CDF14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4398" y="1181894"/>
            <a:ext cx="9313067" cy="520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DD6AF6-56E0-CC64-CB95-489DDFD8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96" y="156176"/>
            <a:ext cx="8354685" cy="779481"/>
          </a:xfrm>
        </p:spPr>
        <p:txBody>
          <a:bodyPr/>
          <a:lstStyle/>
          <a:p>
            <a:r>
              <a:rPr lang="en-US" sz="4000"/>
              <a:t>Settings profile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CE8C8-C7B8-AE2F-094F-60616133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" name="Settings">
            <a:hlinkClick r:id="" action="ppaction://media"/>
            <a:extLst>
              <a:ext uri="{FF2B5EF4-FFF2-40B4-BE49-F238E27FC236}">
                <a16:creationId xmlns:a16="http://schemas.microsoft.com/office/drawing/2014/main" id="{840E60B6-9482-E2B8-542E-35821F69C2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457" y="1173545"/>
            <a:ext cx="9973864" cy="55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DD6AF6-56E0-CC64-CB95-489DDFD8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434" y="86107"/>
            <a:ext cx="6766560" cy="875252"/>
          </a:xfrm>
        </p:spPr>
        <p:txBody>
          <a:bodyPr/>
          <a:lstStyle/>
          <a:p>
            <a:r>
              <a:rPr lang="en-US"/>
              <a:t>Create post 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CE8C8-C7B8-AE2F-094F-60616133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" name="Create post">
            <a:hlinkClick r:id="" action="ppaction://media"/>
            <a:extLst>
              <a:ext uri="{FF2B5EF4-FFF2-40B4-BE49-F238E27FC236}">
                <a16:creationId xmlns:a16="http://schemas.microsoft.com/office/drawing/2014/main" id="{61CAD7EA-185A-4529-134B-450E83B448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606" y="898922"/>
            <a:ext cx="10628708" cy="59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DD6AF6-56E0-CC64-CB95-489DDFD8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0935" y="103966"/>
            <a:ext cx="7528559" cy="1375315"/>
          </a:xfrm>
        </p:spPr>
        <p:txBody>
          <a:bodyPr/>
          <a:lstStyle/>
          <a:p>
            <a:r>
              <a:rPr lang="en-US" sz="4000"/>
              <a:t>chit chat room Demo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CE8C8-C7B8-AE2F-094F-60616133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368" y="457200"/>
            <a:ext cx="987552" cy="27432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correct creatchatroom">
            <a:hlinkClick r:id="" action="ppaction://media"/>
            <a:extLst>
              <a:ext uri="{FF2B5EF4-FFF2-40B4-BE49-F238E27FC236}">
                <a16:creationId xmlns:a16="http://schemas.microsoft.com/office/drawing/2014/main" id="{E0C4B5B7-F043-9ED1-8956-ADED297EA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309" y="888608"/>
            <a:ext cx="10470331" cy="586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4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{A07A406D-1304-4488-AC01-1DD17D89F523}tf78438558_win32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CHITCHAT </vt:lpstr>
      <vt:lpstr>MEET OUR TEAM</vt:lpstr>
      <vt:lpstr>Problem Statement</vt:lpstr>
      <vt:lpstr>Development Approach and Challenges</vt:lpstr>
      <vt:lpstr>Architecture</vt:lpstr>
      <vt:lpstr>SignUp, Login, Logout Demo</vt:lpstr>
      <vt:lpstr>Settings profile demo</vt:lpstr>
      <vt:lpstr>Create post demo</vt:lpstr>
      <vt:lpstr>chit chat room Demo </vt:lpstr>
      <vt:lpstr>Comments and replies Demo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CHITCHAT</dc:title>
  <dc:subject/>
  <dc:creator>Robert Ortiz</dc:creator>
  <cp:revision>5</cp:revision>
  <dcterms:created xsi:type="dcterms:W3CDTF">2023-08-08T11:31:06Z</dcterms:created>
  <dcterms:modified xsi:type="dcterms:W3CDTF">2023-08-16T14:55:09Z</dcterms:modified>
</cp:coreProperties>
</file>